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89750" cy="9671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4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36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483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63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80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04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90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3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2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95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53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62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958243-D025-4580-B581-121E88D60001}" type="datetimeFigureOut">
              <a:rPr lang="it-IT" smtClean="0"/>
              <a:t>29/11/2024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75C36E-DAA7-4A37-A04B-0F7FD6C21C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99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710EA7-2401-A906-87E3-39DDC8DFF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456" y="196646"/>
            <a:ext cx="8220658" cy="542157"/>
          </a:xfrm>
        </p:spPr>
        <p:txBody>
          <a:bodyPr>
            <a:noAutofit/>
          </a:bodyPr>
          <a:lstStyle/>
          <a:p>
            <a:r>
              <a:rPr lang="it-IT" sz="2438" b="1" dirty="0">
                <a:solidFill>
                  <a:srgbClr val="FF0000"/>
                </a:solidFill>
                <a:latin typeface="Kristen ITC" panose="03050502040202030202" pitchFamily="66" charset="0"/>
              </a:rPr>
              <a:t>SCUOLA DELL’INFANZIA «MARIA ASSUNTA»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4643AA8-2AF7-5D42-FEFA-162AC8423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3097" y="5501423"/>
            <a:ext cx="7742904" cy="1356576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rgbClr val="FF0000"/>
                </a:solidFill>
                <a:latin typeface="Kristen ITC" panose="03050502040202030202" pitchFamily="66" charset="0"/>
              </a:rPr>
              <a:t>L’AMORE E LA CURA SONO LA NOSTRA FORZA, </a:t>
            </a:r>
          </a:p>
          <a:p>
            <a:r>
              <a:rPr lang="it-IT" dirty="0">
                <a:solidFill>
                  <a:srgbClr val="FF0000"/>
                </a:solidFill>
                <a:latin typeface="Kristen ITC" panose="03050502040202030202" pitchFamily="66" charset="0"/>
              </a:rPr>
              <a:t>LA GIOIA DEI BAMBINI IL NOSTRO SCOPO.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DEF8FC6-648B-EB31-D6E0-3ADF91C25C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727031" cy="157992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C5D95BF-E1E3-D4BC-DBC0-B94A2A5213C6}"/>
              </a:ext>
            </a:extLst>
          </p:cNvPr>
          <p:cNvSpPr txBox="1"/>
          <p:nvPr/>
        </p:nvSpPr>
        <p:spPr>
          <a:xfrm>
            <a:off x="1750141" y="845575"/>
            <a:ext cx="80759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Kristen ITC" panose="03050502040202030202" pitchFamily="66" charset="0"/>
              </a:rPr>
              <a:t>Via Pace n. 31, 41030 San Prospero (MO)  tel. 3331210417</a:t>
            </a:r>
          </a:p>
        </p:txBody>
      </p:sp>
      <p:pic>
        <p:nvPicPr>
          <p:cNvPr id="11" name="Immagine 10" descr="Immagine che contiene persona, vestiti, Viso umano, bambino&#10;&#10;Descrizione generata automaticamente">
            <a:extLst>
              <a:ext uri="{FF2B5EF4-FFF2-40B4-BE49-F238E27FC236}">
                <a16:creationId xmlns:a16="http://schemas.microsoft.com/office/drawing/2014/main" id="{7916872C-AFE4-A5DA-A70E-732DD226B5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861" y="3204463"/>
            <a:ext cx="1639767" cy="2235206"/>
          </a:xfrm>
          <a:prstGeom prst="rect">
            <a:avLst/>
          </a:prstGeom>
        </p:spPr>
      </p:pic>
      <p:pic>
        <p:nvPicPr>
          <p:cNvPr id="13" name="Immagine 12" descr="Immagine che contiene persona, Viso umano, vestiti, bambino&#10;&#10;Descrizione generata automaticamente">
            <a:extLst>
              <a:ext uri="{FF2B5EF4-FFF2-40B4-BE49-F238E27FC236}">
                <a16:creationId xmlns:a16="http://schemas.microsoft.com/office/drawing/2014/main" id="{0D946B16-368E-9188-D0A1-176C773946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400" y="1788164"/>
            <a:ext cx="1766713" cy="2089046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671CA36-7A3F-8564-1C02-9D3EF6CAB7F7}"/>
              </a:ext>
            </a:extLst>
          </p:cNvPr>
          <p:cNvSpPr txBox="1"/>
          <p:nvPr/>
        </p:nvSpPr>
        <p:spPr>
          <a:xfrm>
            <a:off x="79888" y="1686701"/>
            <a:ext cx="25314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Kristen ITC" panose="03050502040202030202" pitchFamily="66" charset="0"/>
              </a:rPr>
              <a:t>Sabato 11 gennaio 2025 dalle ore 10.00 alle ore 11.30 vi aspettiamo con i vostri bambini, venite a conoscerci!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A940971-2422-700C-CCA1-A4AF4F857879}"/>
              </a:ext>
            </a:extLst>
          </p:cNvPr>
          <p:cNvSpPr txBox="1"/>
          <p:nvPr/>
        </p:nvSpPr>
        <p:spPr>
          <a:xfrm>
            <a:off x="5851357" y="1833716"/>
            <a:ext cx="21287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latin typeface="Kristen ITC" panose="03050502040202030202" pitchFamily="66" charset="0"/>
            </a:endParaRPr>
          </a:p>
          <a:p>
            <a:r>
              <a:rPr lang="it-IT" dirty="0">
                <a:latin typeface="Kristen ITC" panose="03050502040202030202" pitchFamily="66" charset="0"/>
              </a:rPr>
              <a:t>Sono aperte le iscrizione per il nuovo anno scolastico, rivolte ai bambini nati nel 2022 fino al 30 aprile 2023.</a:t>
            </a:r>
          </a:p>
        </p:txBody>
      </p:sp>
      <p:pic>
        <p:nvPicPr>
          <p:cNvPr id="7" name="Immagine 6" descr="Immagine che contiene vestiti, persona, aria aperta, Viso umano&#10;&#10;Descrizione generata automaticamente">
            <a:extLst>
              <a:ext uri="{FF2B5EF4-FFF2-40B4-BE49-F238E27FC236}">
                <a16:creationId xmlns:a16="http://schemas.microsoft.com/office/drawing/2014/main" id="{9B6CA605-4D03-55BD-30DB-8D698CF82A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325" y="1286905"/>
            <a:ext cx="3106320" cy="1905529"/>
          </a:xfrm>
          <a:prstGeom prst="rect">
            <a:avLst/>
          </a:prstGeom>
        </p:spPr>
      </p:pic>
      <p:pic>
        <p:nvPicPr>
          <p:cNvPr id="10" name="Immagine 9" descr="Immagine che contiene aria aperta, albero, calzature, camminata&#10;&#10;Descrizione generata automaticamente">
            <a:extLst>
              <a:ext uri="{FF2B5EF4-FFF2-40B4-BE49-F238E27FC236}">
                <a16:creationId xmlns:a16="http://schemas.microsoft.com/office/drawing/2014/main" id="{C9841E78-F9BE-08FB-D4D9-A62C16E2DC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8" y="4142040"/>
            <a:ext cx="2123757" cy="271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53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81</Words>
  <Application>Microsoft Office PowerPoint</Application>
  <PresentationFormat>A4 (21x29,7 cm)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Kristen ITC</vt:lpstr>
      <vt:lpstr>Tema di Office</vt:lpstr>
      <vt:lpstr>SCUOLA DELL’INFANZIA «MARIA ASSUNTA»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rossella bregoli</dc:creator>
  <cp:lastModifiedBy>rossella bregoli</cp:lastModifiedBy>
  <cp:revision>7</cp:revision>
  <cp:lastPrinted>2024-11-29T07:00:51Z</cp:lastPrinted>
  <dcterms:created xsi:type="dcterms:W3CDTF">2024-11-29T06:24:50Z</dcterms:created>
  <dcterms:modified xsi:type="dcterms:W3CDTF">2024-11-29T18:26:56Z</dcterms:modified>
</cp:coreProperties>
</file>