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0080625" cy="5670550"/>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5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p:cNvSpPr txBox="1">
            <a:spLocks noGrp="1"/>
          </p:cNvSpPr>
          <p:nvPr>
            <p:ph type="hdr" sz="quarter"/>
          </p:nvPr>
        </p:nvSpPr>
        <p:spPr>
          <a:xfrm>
            <a:off x="0" y="0"/>
            <a:ext cx="3280684" cy="534238"/>
          </a:xfrm>
          <a:prstGeom prst="rect">
            <a:avLst/>
          </a:prstGeom>
          <a:noFill/>
          <a:ln>
            <a:noFill/>
          </a:ln>
        </p:spPr>
        <p:txBody>
          <a:bodyPr vert="horz" wrap="none" lIns="90004" tIns="44997" rIns="90004" bIns="44997" anchor="t"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it-IT" sz="1400" b="0" i="0" u="none" strike="noStrike" kern="1200" cap="none" spc="0" baseline="0">
              <a:solidFill>
                <a:srgbClr val="000000"/>
              </a:solidFill>
              <a:uFillTx/>
              <a:latin typeface="Liberation Sans" pitchFamily="18"/>
              <a:ea typeface="Microsoft YaHei" pitchFamily="2"/>
              <a:cs typeface="Arial" pitchFamily="2"/>
            </a:endParaRPr>
          </a:p>
        </p:txBody>
      </p:sp>
      <p:sp>
        <p:nvSpPr>
          <p:cNvPr id="3" name="Segnaposto data 2"/>
          <p:cNvSpPr txBox="1">
            <a:spLocks noGrp="1"/>
          </p:cNvSpPr>
          <p:nvPr>
            <p:ph type="dt" sz="quarter" idx="1"/>
          </p:nvPr>
        </p:nvSpPr>
        <p:spPr>
          <a:xfrm>
            <a:off x="4278962" y="0"/>
            <a:ext cx="3280684" cy="534238"/>
          </a:xfrm>
          <a:prstGeom prst="rect">
            <a:avLst/>
          </a:prstGeom>
          <a:noFill/>
          <a:ln>
            <a:noFill/>
          </a:ln>
        </p:spPr>
        <p:txBody>
          <a:bodyPr vert="horz" wrap="none" lIns="90004" tIns="44997" rIns="90004" bIns="44997" anchor="t"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it-IT" sz="1400" b="0" i="0" u="none" strike="noStrike" kern="1200" cap="none" spc="0" baseline="0">
              <a:solidFill>
                <a:srgbClr val="000000"/>
              </a:solidFill>
              <a:uFillTx/>
              <a:latin typeface="Liberation Sans" pitchFamily="18"/>
              <a:ea typeface="Microsoft YaHei" pitchFamily="2"/>
              <a:cs typeface="Arial" pitchFamily="2"/>
            </a:endParaRPr>
          </a:p>
        </p:txBody>
      </p:sp>
      <p:sp>
        <p:nvSpPr>
          <p:cNvPr id="4" name="Segnaposto piè di pagina 3"/>
          <p:cNvSpPr txBox="1">
            <a:spLocks noGrp="1"/>
          </p:cNvSpPr>
          <p:nvPr>
            <p:ph type="ftr" sz="quarter" idx="2"/>
          </p:nvPr>
        </p:nvSpPr>
        <p:spPr>
          <a:xfrm>
            <a:off x="0" y="10157402"/>
            <a:ext cx="3280684" cy="534238"/>
          </a:xfrm>
          <a:prstGeom prst="rect">
            <a:avLst/>
          </a:prstGeom>
          <a:noFill/>
          <a:ln>
            <a:noFill/>
          </a:ln>
        </p:spPr>
        <p:txBody>
          <a:bodyPr vert="horz" wrap="none" lIns="90004" tIns="44997" rIns="90004" bIns="44997" anchor="b"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it-IT" sz="1400" b="0" i="0" u="none" strike="noStrike" kern="1200" cap="none" spc="0" baseline="0">
              <a:solidFill>
                <a:srgbClr val="000000"/>
              </a:solidFill>
              <a:uFillTx/>
              <a:latin typeface="Liberation Sans" pitchFamily="18"/>
              <a:ea typeface="Microsoft YaHei" pitchFamily="2"/>
              <a:cs typeface="Arial" pitchFamily="2"/>
            </a:endParaRPr>
          </a:p>
        </p:txBody>
      </p:sp>
      <p:sp>
        <p:nvSpPr>
          <p:cNvPr id="5" name="Segnaposto numero diapositiva 4"/>
          <p:cNvSpPr txBox="1">
            <a:spLocks noGrp="1"/>
          </p:cNvSpPr>
          <p:nvPr>
            <p:ph type="sldNum" sz="quarter" idx="3"/>
          </p:nvPr>
        </p:nvSpPr>
        <p:spPr>
          <a:xfrm>
            <a:off x="4278962" y="10157402"/>
            <a:ext cx="3280684" cy="534238"/>
          </a:xfrm>
          <a:prstGeom prst="rect">
            <a:avLst/>
          </a:prstGeom>
          <a:noFill/>
          <a:ln>
            <a:noFill/>
          </a:ln>
        </p:spPr>
        <p:txBody>
          <a:bodyPr vert="horz" wrap="none" lIns="90004" tIns="44997" rIns="90004" bIns="44997" anchor="b"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703AF481-28A4-40EB-B31C-E425C8EE063E}" type="slidenum">
              <a:t>‹N›</a:t>
            </a:fld>
            <a:endParaRPr lang="it-IT" sz="1400" b="0" i="0" u="none" strike="noStrike" kern="1200" cap="none" spc="0" baseline="0">
              <a:solidFill>
                <a:srgbClr val="000000"/>
              </a:solidFill>
              <a:uFillTx/>
              <a:latin typeface="Liberation Sans" pitchFamily="18"/>
              <a:ea typeface="Microsoft YaHei" pitchFamily="2"/>
              <a:cs typeface="Arial" pitchFamily="2"/>
            </a:endParaRPr>
          </a:p>
        </p:txBody>
      </p:sp>
    </p:spTree>
    <p:extLst>
      <p:ext uri="{BB962C8B-B14F-4D97-AF65-F5344CB8AC3E}">
        <p14:creationId xmlns:p14="http://schemas.microsoft.com/office/powerpoint/2010/main" val="625604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idx="2"/>
          </p:nvPr>
        </p:nvSpPr>
        <p:spPr>
          <a:xfrm>
            <a:off x="215999" y="812517"/>
            <a:ext cx="7127281" cy="4008958"/>
          </a:xfrm>
          <a:prstGeom prst="rect">
            <a:avLst/>
          </a:prstGeom>
          <a:noFill/>
          <a:ln>
            <a:noFill/>
            <a:prstDash val="solid"/>
          </a:ln>
        </p:spPr>
      </p:sp>
      <p:sp>
        <p:nvSpPr>
          <p:cNvPr id="3" name="Segnaposto note 2"/>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noAutofit/>
          </a:bodyPr>
          <a:lstStyle/>
          <a:p>
            <a:pPr lvl="0"/>
            <a:endParaRPr lang="it-IT"/>
          </a:p>
        </p:txBody>
      </p:sp>
      <p:sp>
        <p:nvSpPr>
          <p:cNvPr id="4" name="Segnaposto intestazione 3"/>
          <p:cNvSpPr txBox="1">
            <a:spLocks noGrp="1"/>
          </p:cNvSpPr>
          <p:nvPr>
            <p:ph type="hdr" sz="quarter"/>
          </p:nvPr>
        </p:nvSpPr>
        <p:spPr>
          <a:xfrm>
            <a:off x="0" y="0"/>
            <a:ext cx="3280684" cy="534238"/>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it-IT"/>
          </a:p>
        </p:txBody>
      </p:sp>
      <p:sp>
        <p:nvSpPr>
          <p:cNvPr id="5" name="Segnaposto data 4"/>
          <p:cNvSpPr txBox="1">
            <a:spLocks noGrp="1"/>
          </p:cNvSpPr>
          <p:nvPr>
            <p:ph type="dt" idx="1"/>
          </p:nvPr>
        </p:nvSpPr>
        <p:spPr>
          <a:xfrm>
            <a:off x="4278962" y="0"/>
            <a:ext cx="3280684" cy="534238"/>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it-IT"/>
          </a:p>
        </p:txBody>
      </p:sp>
      <p:sp>
        <p:nvSpPr>
          <p:cNvPr id="6" name="Segnaposto piè di pagina 5"/>
          <p:cNvSpPr txBox="1">
            <a:spLocks noGrp="1"/>
          </p:cNvSpPr>
          <p:nvPr>
            <p:ph type="ftr" sz="quarter" idx="4"/>
          </p:nvPr>
        </p:nvSpPr>
        <p:spPr>
          <a:xfrm>
            <a:off x="0" y="10157402"/>
            <a:ext cx="3280684" cy="534238"/>
          </a:xfrm>
          <a:prstGeom prst="rect">
            <a:avLst/>
          </a:prstGeom>
          <a:noFill/>
          <a:ln>
            <a:noFill/>
          </a:ln>
        </p:spPr>
        <p:txBody>
          <a:bodyPr vert="horz" wrap="square" lIns="0" tIns="0" rIns="0" bIns="0" anchor="b" anchorCtr="0" compatLnSpc="1">
            <a:noAutofit/>
          </a:bodyPr>
          <a:lstStyle>
            <a:lvl1pPr marL="0" marR="0" lvl="0" indent="0" algn="l"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it-IT"/>
          </a:p>
        </p:txBody>
      </p:sp>
      <p:sp>
        <p:nvSpPr>
          <p:cNvPr id="7" name="Segnaposto numero diapositiva 6"/>
          <p:cNvSpPr txBox="1">
            <a:spLocks noGrp="1"/>
          </p:cNvSpPr>
          <p:nvPr>
            <p:ph type="sldNum" sz="quarter" idx="5"/>
          </p:nvPr>
        </p:nvSpPr>
        <p:spPr>
          <a:xfrm>
            <a:off x="4278962" y="10157402"/>
            <a:ext cx="3280684" cy="534238"/>
          </a:xfrm>
          <a:prstGeom prst="rect">
            <a:avLst/>
          </a:prstGeom>
          <a:noFill/>
          <a:ln>
            <a:noFill/>
          </a:ln>
        </p:spPr>
        <p:txBody>
          <a:bodyPr vert="horz" wrap="square" lIns="0" tIns="0" rIns="0" bIns="0" anchor="b" anchorCtr="0" compatLnSpc="1">
            <a:noAutofit/>
          </a:bodyPr>
          <a:lstStyle>
            <a:lvl1pPr marL="0" marR="0" lvl="0" indent="0" algn="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Liberation Serif" pitchFamily="18"/>
                <a:ea typeface="Segoe UI" pitchFamily="2"/>
                <a:cs typeface="Tahoma" pitchFamily="2"/>
              </a:defRPr>
            </a:lvl1pPr>
          </a:lstStyle>
          <a:p>
            <a:pPr lvl="0"/>
            <a:fld id="{A54F9CF1-AB31-4813-BC21-B122C6CEEB35}" type="slidenum">
              <a:t>‹N›</a:t>
            </a:fld>
            <a:endParaRPr lang="it-IT"/>
          </a:p>
        </p:txBody>
      </p:sp>
    </p:spTree>
    <p:extLst>
      <p:ext uri="{BB962C8B-B14F-4D97-AF65-F5344CB8AC3E}">
        <p14:creationId xmlns:p14="http://schemas.microsoft.com/office/powerpoint/2010/main" val="364679389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it-IT" sz="2000" b="0" i="0" u="none" strike="noStrike" kern="1200" cap="none" spc="0" baseline="0">
        <a:solidFill>
          <a:srgbClr val="000000"/>
        </a:solidFill>
        <a:highlight>
          <a:scrgbClr r="0" g="0" b="0">
            <a:alpha val="0"/>
          </a:scrgbClr>
        </a:highlight>
        <a:uFillTx/>
        <a:latin typeface="Liberation Sans"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AA8E206-DC3B-4583-A45D-E1BF3C6A7FBA}" type="slidenum">
              <a:t>1</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1389367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8F93321-CA41-43B6-A003-2C139028619F}" type="slidenum">
              <a:t>10</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2394447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11BBF96-FA30-4A0C-BD1F-276D3814FCFB}" type="slidenum">
              <a:t>11</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1823587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C5A0334-5285-4938-98F4-58F7788FA926}" type="slidenum">
              <a:t>12</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529489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D0138FA-F565-4559-A44F-50857D93D2BD}" type="slidenum">
              <a:t>13</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1186515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AE7B9C2-608E-4DE7-8D81-97F4405C42BD}" type="slidenum">
              <a:t>2</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3383996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284A62F-05BF-47B2-A40D-70025807F4BB}" type="slidenum">
              <a:t>3</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3069380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E7B8B864-49FF-4553-8E58-3A62F5A36EEE}" type="slidenum">
              <a:t>4</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126788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38F7559-4265-432B-8CD3-C3DF4D13BE58}" type="slidenum">
              <a:t>5</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1335064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EE4F07F-6FAA-4407-B729-A4193A94C411}" type="slidenum">
              <a:t>6</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3963900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9E7215C-F151-4910-BD75-7EB9920438D4}" type="slidenum">
              <a:t>7</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3533293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EBDC5CD-AD77-4107-977D-5DDEB99DE5C3}" type="slidenum">
              <a:t>8</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2494808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DCAA56F-10B9-4B63-9D11-AB4CDA363ACD}" type="slidenum">
              <a:t>9</a:t>
            </a:fld>
            <a:endParaRPr lang="it-IT"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Segnaposto immagine diapositiva 1"/>
          <p:cNvSpPr>
            <a:spLocks noGrp="1" noRot="1" noChangeAspect="1"/>
          </p:cNvSpPr>
          <p:nvPr>
            <p:ph type="sldImg"/>
          </p:nvPr>
        </p:nvSpPr>
        <p:spPr>
          <a:xfrm>
            <a:off x="217490" y="812801"/>
            <a:ext cx="7124703" cy="4008436"/>
          </a:xfrm>
          <a:solidFill>
            <a:srgbClr val="729FCF"/>
          </a:solidFill>
          <a:ln w="25402">
            <a:solidFill>
              <a:srgbClr val="3465A4"/>
            </a:solidFill>
            <a:prstDash val="solid"/>
          </a:ln>
        </p:spPr>
      </p:sp>
      <p:sp>
        <p:nvSpPr>
          <p:cNvPr id="4" name="Segnaposto note 2"/>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2032552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txBox="1">
            <a:spLocks noGrp="1"/>
          </p:cNvSpPr>
          <p:nvPr>
            <p:ph type="ctrTitle"/>
          </p:nvPr>
        </p:nvSpPr>
        <p:spPr>
          <a:xfrm>
            <a:off x="1260472" y="928692"/>
            <a:ext cx="7559673" cy="1973266"/>
          </a:xfrm>
        </p:spPr>
        <p:txBody>
          <a:bodyPr anchor="b"/>
          <a:lstStyle>
            <a:lvl1pPr>
              <a:defRPr sz="6000"/>
            </a:lvl1pPr>
          </a:lstStyle>
          <a:p>
            <a:pPr lvl="0"/>
            <a:r>
              <a:rPr lang="it-IT"/>
              <a:t>Fare clic per modificare lo stile del titolo</a:t>
            </a:r>
          </a:p>
        </p:txBody>
      </p:sp>
      <p:sp>
        <p:nvSpPr>
          <p:cNvPr id="3" name="Sottotitolo 2"/>
          <p:cNvSpPr txBox="1">
            <a:spLocks noGrp="1"/>
          </p:cNvSpPr>
          <p:nvPr>
            <p:ph type="subTitle" idx="1"/>
          </p:nvPr>
        </p:nvSpPr>
        <p:spPr>
          <a:xfrm>
            <a:off x="1260472" y="2978145"/>
            <a:ext cx="7559673" cy="1370008"/>
          </a:xfrm>
        </p:spPr>
        <p:txBody>
          <a:bodyPr anchorCtr="1"/>
          <a:lstStyle>
            <a:lvl1pPr algn="ctr">
              <a:defRPr sz="2400"/>
            </a:lvl1pPr>
          </a:lstStyle>
          <a:p>
            <a:pPr lvl="0"/>
            <a:r>
              <a:rPr lang="it-IT"/>
              <a:t>Fare clic per modificare lo stile del sottotitolo dello schema</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19F24626-978A-40CB-B171-8B47C1F24752}" type="slidenum">
              <a:t>‹N›</a:t>
            </a:fld>
            <a:endParaRPr lang="it-IT"/>
          </a:p>
        </p:txBody>
      </p:sp>
    </p:spTree>
    <p:extLst>
      <p:ext uri="{BB962C8B-B14F-4D97-AF65-F5344CB8AC3E}">
        <p14:creationId xmlns:p14="http://schemas.microsoft.com/office/powerpoint/2010/main" val="4411564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testo verticale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6B15BEB1-529D-4765-B11B-F6985218B886}" type="slidenum">
              <a:t>‹N›</a:t>
            </a:fld>
            <a:endParaRPr lang="it-IT"/>
          </a:p>
        </p:txBody>
      </p:sp>
    </p:spTree>
    <p:extLst>
      <p:ext uri="{BB962C8B-B14F-4D97-AF65-F5344CB8AC3E}">
        <p14:creationId xmlns:p14="http://schemas.microsoft.com/office/powerpoint/2010/main" val="10540012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txBox="1">
            <a:spLocks noGrp="1"/>
          </p:cNvSpPr>
          <p:nvPr>
            <p:ph type="title" orient="vert"/>
          </p:nvPr>
        </p:nvSpPr>
        <p:spPr>
          <a:xfrm>
            <a:off x="7308854" y="225427"/>
            <a:ext cx="2266953" cy="4389440"/>
          </a:xfrm>
        </p:spPr>
        <p:txBody>
          <a:bodyPr vert="eaVert"/>
          <a:lstStyle>
            <a:lvl1pPr>
              <a:defRPr/>
            </a:lvl1pPr>
          </a:lstStyle>
          <a:p>
            <a:pPr lvl="0"/>
            <a:r>
              <a:rPr lang="it-IT"/>
              <a:t>Fare clic per modificare lo stile del titolo</a:t>
            </a:r>
          </a:p>
        </p:txBody>
      </p:sp>
      <p:sp>
        <p:nvSpPr>
          <p:cNvPr id="3" name="Segnaposto testo verticale 2"/>
          <p:cNvSpPr txBox="1">
            <a:spLocks noGrp="1"/>
          </p:cNvSpPr>
          <p:nvPr>
            <p:ph type="body" orient="vert" idx="1"/>
          </p:nvPr>
        </p:nvSpPr>
        <p:spPr>
          <a:xfrm>
            <a:off x="503240" y="225427"/>
            <a:ext cx="6653210" cy="4389440"/>
          </a:xfrm>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A9565A2F-E002-483F-85B3-B30FF56E5CA4}" type="slidenum">
              <a:t>‹N›</a:t>
            </a:fld>
            <a:endParaRPr lang="it-IT"/>
          </a:p>
        </p:txBody>
      </p:sp>
    </p:spTree>
    <p:extLst>
      <p:ext uri="{BB962C8B-B14F-4D97-AF65-F5344CB8AC3E}">
        <p14:creationId xmlns:p14="http://schemas.microsoft.com/office/powerpoint/2010/main" val="11012769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contenuto 2"/>
          <p:cNvSpPr txBox="1">
            <a:spLocks noGrp="1"/>
          </p:cNvSpPr>
          <p:nvPr>
            <p:ph idx="1"/>
          </p:nvPr>
        </p:nvSpPr>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D5D41AFA-B083-4FBC-9850-E018508BAA9E}" type="slidenum">
              <a:t>‹N›</a:t>
            </a:fld>
            <a:endParaRPr lang="it-IT"/>
          </a:p>
        </p:txBody>
      </p:sp>
    </p:spTree>
    <p:extLst>
      <p:ext uri="{BB962C8B-B14F-4D97-AF65-F5344CB8AC3E}">
        <p14:creationId xmlns:p14="http://schemas.microsoft.com/office/powerpoint/2010/main" val="38045806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txBox="1">
            <a:spLocks noGrp="1"/>
          </p:cNvSpPr>
          <p:nvPr>
            <p:ph type="title"/>
          </p:nvPr>
        </p:nvSpPr>
        <p:spPr>
          <a:xfrm>
            <a:off x="687391" y="1414467"/>
            <a:ext cx="8694736" cy="2357432"/>
          </a:xfrm>
        </p:spPr>
        <p:txBody>
          <a:bodyPr anchor="b"/>
          <a:lstStyle>
            <a:lvl1pPr>
              <a:defRPr sz="6000"/>
            </a:lvl1pPr>
          </a:lstStyle>
          <a:p>
            <a:pPr lvl="0"/>
            <a:r>
              <a:rPr lang="it-IT"/>
              <a:t>Fare clic per modificare lo stile del titolo</a:t>
            </a:r>
          </a:p>
        </p:txBody>
      </p:sp>
      <p:sp>
        <p:nvSpPr>
          <p:cNvPr id="3" name="Segnaposto testo 2"/>
          <p:cNvSpPr txBox="1">
            <a:spLocks noGrp="1"/>
          </p:cNvSpPr>
          <p:nvPr>
            <p:ph type="body" idx="1"/>
          </p:nvPr>
        </p:nvSpPr>
        <p:spPr>
          <a:xfrm>
            <a:off x="687391" y="3794129"/>
            <a:ext cx="8694736" cy="1241426"/>
          </a:xfrm>
        </p:spPr>
        <p:txBody>
          <a:bodyPr/>
          <a:lstStyle>
            <a:lvl1pPr>
              <a:defRPr sz="2400">
                <a:solidFill>
                  <a:srgbClr val="898989"/>
                </a:solidFill>
              </a:defRPr>
            </a:lvl1pPr>
          </a:lstStyle>
          <a:p>
            <a:pPr lvl="0"/>
            <a:r>
              <a:rPr lang="it-IT"/>
              <a:t>Fare clic per modificare stili del testo dello schema</a:t>
            </a:r>
          </a:p>
        </p:txBody>
      </p:sp>
      <p:sp>
        <p:nvSpPr>
          <p:cNvPr id="4" name="Segnaposto data 3"/>
          <p:cNvSpPr txBox="1">
            <a:spLocks noGrp="1"/>
          </p:cNvSpPr>
          <p:nvPr>
            <p:ph type="dt" sz="half" idx="7"/>
          </p:nvPr>
        </p:nvSpPr>
        <p:spPr/>
        <p:txBody>
          <a:bodyPr/>
          <a:lstStyle>
            <a:lvl1pPr>
              <a:defRPr/>
            </a:lvl1pPr>
          </a:lstStyle>
          <a:p>
            <a:pPr lvl="0"/>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CEC37BF1-E76E-40D5-BCE2-B4654D21A232}" type="slidenum">
              <a:t>‹N›</a:t>
            </a:fld>
            <a:endParaRPr lang="it-IT"/>
          </a:p>
        </p:txBody>
      </p:sp>
    </p:spTree>
    <p:extLst>
      <p:ext uri="{BB962C8B-B14F-4D97-AF65-F5344CB8AC3E}">
        <p14:creationId xmlns:p14="http://schemas.microsoft.com/office/powerpoint/2010/main" val="2923484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contenuto 2"/>
          <p:cNvSpPr txBox="1">
            <a:spLocks noGrp="1"/>
          </p:cNvSpPr>
          <p:nvPr>
            <p:ph idx="1"/>
          </p:nvPr>
        </p:nvSpPr>
        <p:spPr>
          <a:xfrm>
            <a:off x="503240" y="1327151"/>
            <a:ext cx="4459291" cy="3287716"/>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txBox="1">
            <a:spLocks noGrp="1"/>
          </p:cNvSpPr>
          <p:nvPr>
            <p:ph idx="2"/>
          </p:nvPr>
        </p:nvSpPr>
        <p:spPr>
          <a:xfrm>
            <a:off x="5114925" y="1327151"/>
            <a:ext cx="4460872" cy="3287716"/>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txBox="1">
            <a:spLocks noGrp="1"/>
          </p:cNvSpPr>
          <p:nvPr>
            <p:ph type="dt" sz="half" idx="7"/>
          </p:nvPr>
        </p:nvSpPr>
        <p:spPr/>
        <p:txBody>
          <a:bodyPr/>
          <a:lstStyle>
            <a:lvl1pPr>
              <a:defRPr/>
            </a:lvl1pPr>
          </a:lstStyle>
          <a:p>
            <a:pPr lvl="0"/>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95EA510C-6A86-4F62-97C0-F5BF98FEB50D}" type="slidenum">
              <a:t>‹N›</a:t>
            </a:fld>
            <a:endParaRPr lang="it-IT"/>
          </a:p>
        </p:txBody>
      </p:sp>
    </p:spTree>
    <p:extLst>
      <p:ext uri="{BB962C8B-B14F-4D97-AF65-F5344CB8AC3E}">
        <p14:creationId xmlns:p14="http://schemas.microsoft.com/office/powerpoint/2010/main" val="26961170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txBox="1">
            <a:spLocks noGrp="1"/>
          </p:cNvSpPr>
          <p:nvPr>
            <p:ph type="title"/>
          </p:nvPr>
        </p:nvSpPr>
        <p:spPr>
          <a:xfrm>
            <a:off x="693736" y="301623"/>
            <a:ext cx="8694736" cy="1096959"/>
          </a:xfrm>
        </p:spPr>
        <p:txBody>
          <a:bodyPr/>
          <a:lstStyle>
            <a:lvl1pPr>
              <a:defRPr/>
            </a:lvl1pPr>
          </a:lstStyle>
          <a:p>
            <a:pPr lvl="0"/>
            <a:r>
              <a:rPr lang="it-IT"/>
              <a:t>Fare clic per modificare lo stile del titolo</a:t>
            </a:r>
          </a:p>
        </p:txBody>
      </p:sp>
      <p:sp>
        <p:nvSpPr>
          <p:cNvPr id="3" name="Segnaposto testo 2"/>
          <p:cNvSpPr txBox="1">
            <a:spLocks noGrp="1"/>
          </p:cNvSpPr>
          <p:nvPr>
            <p:ph type="body" idx="1"/>
          </p:nvPr>
        </p:nvSpPr>
        <p:spPr>
          <a:xfrm>
            <a:off x="693736" y="1390646"/>
            <a:ext cx="4265611" cy="681035"/>
          </a:xfrm>
        </p:spPr>
        <p:txBody>
          <a:bodyPr anchor="b"/>
          <a:lstStyle>
            <a:lvl1pPr>
              <a:defRPr sz="2400" b="1"/>
            </a:lvl1pPr>
          </a:lstStyle>
          <a:p>
            <a:pPr lvl="0"/>
            <a:r>
              <a:rPr lang="it-IT"/>
              <a:t>Fare clic per modificare stili del testo dello schema</a:t>
            </a:r>
          </a:p>
        </p:txBody>
      </p:sp>
      <p:sp>
        <p:nvSpPr>
          <p:cNvPr id="4" name="Segnaposto contenuto 3"/>
          <p:cNvSpPr txBox="1">
            <a:spLocks noGrp="1"/>
          </p:cNvSpPr>
          <p:nvPr>
            <p:ph idx="2"/>
          </p:nvPr>
        </p:nvSpPr>
        <p:spPr>
          <a:xfrm>
            <a:off x="693736" y="2071692"/>
            <a:ext cx="4265611" cy="3046415"/>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txBox="1">
            <a:spLocks noGrp="1"/>
          </p:cNvSpPr>
          <p:nvPr>
            <p:ph type="body" idx="3"/>
          </p:nvPr>
        </p:nvSpPr>
        <p:spPr>
          <a:xfrm>
            <a:off x="5103815" y="1390646"/>
            <a:ext cx="4284658" cy="681035"/>
          </a:xfrm>
        </p:spPr>
        <p:txBody>
          <a:bodyPr anchor="b"/>
          <a:lstStyle>
            <a:lvl1pPr>
              <a:defRPr sz="2400" b="1"/>
            </a:lvl1pPr>
          </a:lstStyle>
          <a:p>
            <a:pPr lvl="0"/>
            <a:r>
              <a:rPr lang="it-IT"/>
              <a:t>Fare clic per modificare stili del testo dello schema</a:t>
            </a:r>
          </a:p>
        </p:txBody>
      </p:sp>
      <p:sp>
        <p:nvSpPr>
          <p:cNvPr id="6" name="Segnaposto contenuto 5"/>
          <p:cNvSpPr txBox="1">
            <a:spLocks noGrp="1"/>
          </p:cNvSpPr>
          <p:nvPr>
            <p:ph idx="4"/>
          </p:nvPr>
        </p:nvSpPr>
        <p:spPr>
          <a:xfrm>
            <a:off x="5103815" y="2071692"/>
            <a:ext cx="4284658" cy="3046415"/>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txBox="1">
            <a:spLocks noGrp="1"/>
          </p:cNvSpPr>
          <p:nvPr>
            <p:ph type="dt" sz="half" idx="7"/>
          </p:nvPr>
        </p:nvSpPr>
        <p:spPr/>
        <p:txBody>
          <a:bodyPr/>
          <a:lstStyle>
            <a:lvl1pPr>
              <a:defRPr/>
            </a:lvl1pPr>
          </a:lstStyle>
          <a:p>
            <a:pPr lvl="0"/>
            <a:endParaRPr lang="it-IT"/>
          </a:p>
        </p:txBody>
      </p:sp>
      <p:sp>
        <p:nvSpPr>
          <p:cNvPr id="8" name="Segnaposto piè di pagina 7"/>
          <p:cNvSpPr txBox="1">
            <a:spLocks noGrp="1"/>
          </p:cNvSpPr>
          <p:nvPr>
            <p:ph type="ftr" sz="quarter" idx="9"/>
          </p:nvPr>
        </p:nvSpPr>
        <p:spPr/>
        <p:txBody>
          <a:bodyPr/>
          <a:lstStyle>
            <a:lvl1pPr>
              <a:defRPr/>
            </a:lvl1pPr>
          </a:lstStyle>
          <a:p>
            <a:pPr lvl="0"/>
            <a:endParaRPr lang="it-IT"/>
          </a:p>
        </p:txBody>
      </p:sp>
      <p:sp>
        <p:nvSpPr>
          <p:cNvPr id="9" name="Segnaposto numero diapositiva 8"/>
          <p:cNvSpPr txBox="1">
            <a:spLocks noGrp="1"/>
          </p:cNvSpPr>
          <p:nvPr>
            <p:ph type="sldNum" sz="quarter" idx="8"/>
          </p:nvPr>
        </p:nvSpPr>
        <p:spPr/>
        <p:txBody>
          <a:bodyPr/>
          <a:lstStyle>
            <a:lvl1pPr>
              <a:defRPr/>
            </a:lvl1pPr>
          </a:lstStyle>
          <a:p>
            <a:pPr lvl="0"/>
            <a:fld id="{901E7EA7-1976-4872-83FC-E653A76D1E21}" type="slidenum">
              <a:t>‹N›</a:t>
            </a:fld>
            <a:endParaRPr lang="it-IT"/>
          </a:p>
        </p:txBody>
      </p:sp>
    </p:spTree>
    <p:extLst>
      <p:ext uri="{BB962C8B-B14F-4D97-AF65-F5344CB8AC3E}">
        <p14:creationId xmlns:p14="http://schemas.microsoft.com/office/powerpoint/2010/main" val="8741926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p>
        </p:txBody>
      </p:sp>
      <p:sp>
        <p:nvSpPr>
          <p:cNvPr id="3" name="Segnaposto data 2"/>
          <p:cNvSpPr txBox="1">
            <a:spLocks noGrp="1"/>
          </p:cNvSpPr>
          <p:nvPr>
            <p:ph type="dt" sz="half" idx="7"/>
          </p:nvPr>
        </p:nvSpPr>
        <p:spPr/>
        <p:txBody>
          <a:bodyPr/>
          <a:lstStyle>
            <a:lvl1pPr>
              <a:defRPr/>
            </a:lvl1pPr>
          </a:lstStyle>
          <a:p>
            <a:pPr lvl="0"/>
            <a:endParaRPr lang="it-IT"/>
          </a:p>
        </p:txBody>
      </p:sp>
      <p:sp>
        <p:nvSpPr>
          <p:cNvPr id="4" name="Segnaposto piè di pagina 3"/>
          <p:cNvSpPr txBox="1">
            <a:spLocks noGrp="1"/>
          </p:cNvSpPr>
          <p:nvPr>
            <p:ph type="ftr" sz="quarter" idx="9"/>
          </p:nvPr>
        </p:nvSpPr>
        <p:spPr/>
        <p:txBody>
          <a:bodyPr/>
          <a:lstStyle>
            <a:lvl1pPr>
              <a:defRPr/>
            </a:lvl1pPr>
          </a:lstStyle>
          <a:p>
            <a:pPr lvl="0"/>
            <a:endParaRPr lang="it-IT"/>
          </a:p>
        </p:txBody>
      </p:sp>
      <p:sp>
        <p:nvSpPr>
          <p:cNvPr id="5" name="Segnaposto numero diapositiva 4"/>
          <p:cNvSpPr txBox="1">
            <a:spLocks noGrp="1"/>
          </p:cNvSpPr>
          <p:nvPr>
            <p:ph type="sldNum" sz="quarter" idx="8"/>
          </p:nvPr>
        </p:nvSpPr>
        <p:spPr/>
        <p:txBody>
          <a:bodyPr/>
          <a:lstStyle>
            <a:lvl1pPr>
              <a:defRPr/>
            </a:lvl1pPr>
          </a:lstStyle>
          <a:p>
            <a:pPr lvl="0"/>
            <a:fld id="{51332274-24DA-4753-82E6-51F0B0132319}" type="slidenum">
              <a:t>‹N›</a:t>
            </a:fld>
            <a:endParaRPr lang="it-IT"/>
          </a:p>
        </p:txBody>
      </p:sp>
    </p:spTree>
    <p:extLst>
      <p:ext uri="{BB962C8B-B14F-4D97-AF65-F5344CB8AC3E}">
        <p14:creationId xmlns:p14="http://schemas.microsoft.com/office/powerpoint/2010/main" val="8384913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txBox="1">
            <a:spLocks noGrp="1"/>
          </p:cNvSpPr>
          <p:nvPr>
            <p:ph type="dt" sz="half" idx="7"/>
          </p:nvPr>
        </p:nvSpPr>
        <p:spPr/>
        <p:txBody>
          <a:bodyPr/>
          <a:lstStyle>
            <a:lvl1pPr>
              <a:defRPr/>
            </a:lvl1pPr>
          </a:lstStyle>
          <a:p>
            <a:pPr lvl="0"/>
            <a:endParaRPr lang="it-IT"/>
          </a:p>
        </p:txBody>
      </p:sp>
      <p:sp>
        <p:nvSpPr>
          <p:cNvPr id="3" name="Segnaposto piè di pagina 2"/>
          <p:cNvSpPr txBox="1">
            <a:spLocks noGrp="1"/>
          </p:cNvSpPr>
          <p:nvPr>
            <p:ph type="ftr" sz="quarter" idx="9"/>
          </p:nvPr>
        </p:nvSpPr>
        <p:spPr/>
        <p:txBody>
          <a:bodyPr/>
          <a:lstStyle>
            <a:lvl1pPr>
              <a:defRPr/>
            </a:lvl1pPr>
          </a:lstStyle>
          <a:p>
            <a:pPr lvl="0"/>
            <a:endParaRPr lang="it-IT"/>
          </a:p>
        </p:txBody>
      </p:sp>
      <p:sp>
        <p:nvSpPr>
          <p:cNvPr id="4" name="Segnaposto numero diapositiva 3"/>
          <p:cNvSpPr txBox="1">
            <a:spLocks noGrp="1"/>
          </p:cNvSpPr>
          <p:nvPr>
            <p:ph type="sldNum" sz="quarter" idx="8"/>
          </p:nvPr>
        </p:nvSpPr>
        <p:spPr/>
        <p:txBody>
          <a:bodyPr/>
          <a:lstStyle>
            <a:lvl1pPr>
              <a:defRPr/>
            </a:lvl1pPr>
          </a:lstStyle>
          <a:p>
            <a:pPr lvl="0"/>
            <a:fld id="{7D82AE94-97C0-4D41-95C1-3BC318345980}" type="slidenum">
              <a:t>‹N›</a:t>
            </a:fld>
            <a:endParaRPr lang="it-IT"/>
          </a:p>
        </p:txBody>
      </p:sp>
    </p:spTree>
    <p:extLst>
      <p:ext uri="{BB962C8B-B14F-4D97-AF65-F5344CB8AC3E}">
        <p14:creationId xmlns:p14="http://schemas.microsoft.com/office/powerpoint/2010/main" val="2575585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txBox="1">
            <a:spLocks noGrp="1"/>
          </p:cNvSpPr>
          <p:nvPr>
            <p:ph type="title"/>
          </p:nvPr>
        </p:nvSpPr>
        <p:spPr>
          <a:xfrm>
            <a:off x="693736" y="377820"/>
            <a:ext cx="3251204" cy="1323978"/>
          </a:xfrm>
        </p:spPr>
        <p:txBody>
          <a:bodyPr anchor="b"/>
          <a:lstStyle>
            <a:lvl1pPr>
              <a:defRPr sz="3200"/>
            </a:lvl1pPr>
          </a:lstStyle>
          <a:p>
            <a:pPr lvl="0"/>
            <a:r>
              <a:rPr lang="it-IT"/>
              <a:t>Fare clic per modificare lo stile del titolo</a:t>
            </a:r>
          </a:p>
        </p:txBody>
      </p:sp>
      <p:sp>
        <p:nvSpPr>
          <p:cNvPr id="3" name="Segnaposto contenuto 2"/>
          <p:cNvSpPr txBox="1">
            <a:spLocks noGrp="1"/>
          </p:cNvSpPr>
          <p:nvPr>
            <p:ph idx="1"/>
          </p:nvPr>
        </p:nvSpPr>
        <p:spPr>
          <a:xfrm>
            <a:off x="4286249" y="815973"/>
            <a:ext cx="5102223" cy="4030666"/>
          </a:xfrm>
        </p:spPr>
        <p:txBody>
          <a:bodyPr/>
          <a:lstStyle>
            <a:lvl1pPr>
              <a:defRPr/>
            </a:lvl1pPr>
            <a:lvl2pPr>
              <a:defRPr sz="2800"/>
            </a:lvl2pPr>
            <a:lvl3pPr>
              <a:defRPr sz="2400"/>
            </a:lvl3pPr>
            <a:lvl4pPr>
              <a:defRPr sz="2000"/>
            </a:lvl4pPr>
            <a:lvl5pPr>
              <a:defRPr sz="20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txBox="1">
            <a:spLocks noGrp="1"/>
          </p:cNvSpPr>
          <p:nvPr>
            <p:ph type="body" idx="2"/>
          </p:nvPr>
        </p:nvSpPr>
        <p:spPr>
          <a:xfrm>
            <a:off x="693736" y="1701798"/>
            <a:ext cx="3251204" cy="3151186"/>
          </a:xfrm>
        </p:spPr>
        <p:txBody>
          <a:bodyPr/>
          <a:lstStyle>
            <a:lvl1pPr>
              <a:defRPr sz="1600"/>
            </a:lvl1pPr>
          </a:lstStyle>
          <a:p>
            <a:pPr lvl="0"/>
            <a:r>
              <a:rPr lang="it-IT"/>
              <a:t>Fare clic per modificare stili del testo dello schema</a:t>
            </a:r>
          </a:p>
        </p:txBody>
      </p:sp>
      <p:sp>
        <p:nvSpPr>
          <p:cNvPr id="5" name="Segnaposto data 4"/>
          <p:cNvSpPr txBox="1">
            <a:spLocks noGrp="1"/>
          </p:cNvSpPr>
          <p:nvPr>
            <p:ph type="dt" sz="half" idx="7"/>
          </p:nvPr>
        </p:nvSpPr>
        <p:spPr/>
        <p:txBody>
          <a:bodyPr/>
          <a:lstStyle>
            <a:lvl1pPr>
              <a:defRPr/>
            </a:lvl1pPr>
          </a:lstStyle>
          <a:p>
            <a:pPr lvl="0"/>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ECE13CEC-C8B8-4B50-A11E-E83FD4A9B063}" type="slidenum">
              <a:t>‹N›</a:t>
            </a:fld>
            <a:endParaRPr lang="it-IT"/>
          </a:p>
        </p:txBody>
      </p:sp>
    </p:spTree>
    <p:extLst>
      <p:ext uri="{BB962C8B-B14F-4D97-AF65-F5344CB8AC3E}">
        <p14:creationId xmlns:p14="http://schemas.microsoft.com/office/powerpoint/2010/main" val="3481326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txBox="1">
            <a:spLocks noGrp="1"/>
          </p:cNvSpPr>
          <p:nvPr>
            <p:ph type="title"/>
          </p:nvPr>
        </p:nvSpPr>
        <p:spPr>
          <a:xfrm>
            <a:off x="693736" y="377820"/>
            <a:ext cx="3251204" cy="1323978"/>
          </a:xfrm>
        </p:spPr>
        <p:txBody>
          <a:bodyPr anchor="b"/>
          <a:lstStyle>
            <a:lvl1pPr>
              <a:defRPr sz="3200"/>
            </a:lvl1pPr>
          </a:lstStyle>
          <a:p>
            <a:pPr lvl="0"/>
            <a:r>
              <a:rPr lang="it-IT"/>
              <a:t>Fare clic per modificare lo stile del titolo</a:t>
            </a:r>
          </a:p>
        </p:txBody>
      </p:sp>
      <p:sp>
        <p:nvSpPr>
          <p:cNvPr id="3" name="Segnaposto immagine 2"/>
          <p:cNvSpPr txBox="1">
            <a:spLocks noGrp="1"/>
          </p:cNvSpPr>
          <p:nvPr>
            <p:ph type="pic" idx="1"/>
          </p:nvPr>
        </p:nvSpPr>
        <p:spPr>
          <a:xfrm>
            <a:off x="4286249" y="815973"/>
            <a:ext cx="5102223" cy="4030666"/>
          </a:xfrm>
        </p:spPr>
        <p:txBody>
          <a:bodyPr/>
          <a:lstStyle>
            <a:lvl1pPr>
              <a:defRPr/>
            </a:lvl1pPr>
          </a:lstStyle>
          <a:p>
            <a:pPr lvl="0"/>
            <a:endParaRPr lang="it-IT"/>
          </a:p>
        </p:txBody>
      </p:sp>
      <p:sp>
        <p:nvSpPr>
          <p:cNvPr id="4" name="Segnaposto testo 3"/>
          <p:cNvSpPr txBox="1">
            <a:spLocks noGrp="1"/>
          </p:cNvSpPr>
          <p:nvPr>
            <p:ph type="body" idx="2"/>
          </p:nvPr>
        </p:nvSpPr>
        <p:spPr>
          <a:xfrm>
            <a:off x="693736" y="1701798"/>
            <a:ext cx="3251204" cy="3151186"/>
          </a:xfrm>
        </p:spPr>
        <p:txBody>
          <a:bodyPr/>
          <a:lstStyle>
            <a:lvl1pPr>
              <a:defRPr sz="1600"/>
            </a:lvl1pPr>
          </a:lstStyle>
          <a:p>
            <a:pPr lvl="0"/>
            <a:r>
              <a:rPr lang="it-IT"/>
              <a:t>Fare clic per modificare stili del testo dello schema</a:t>
            </a:r>
          </a:p>
        </p:txBody>
      </p:sp>
      <p:sp>
        <p:nvSpPr>
          <p:cNvPr id="5" name="Segnaposto data 4"/>
          <p:cNvSpPr txBox="1">
            <a:spLocks noGrp="1"/>
          </p:cNvSpPr>
          <p:nvPr>
            <p:ph type="dt" sz="half" idx="7"/>
          </p:nvPr>
        </p:nvSpPr>
        <p:spPr/>
        <p:txBody>
          <a:bodyPr/>
          <a:lstStyle>
            <a:lvl1pPr>
              <a:defRPr/>
            </a:lvl1pPr>
          </a:lstStyle>
          <a:p>
            <a:pPr lvl="0"/>
            <a:endParaRPr lang="it-IT"/>
          </a:p>
        </p:txBody>
      </p:sp>
      <p:sp>
        <p:nvSpPr>
          <p:cNvPr id="6" name="Segnaposto piè di pagina 5"/>
          <p:cNvSpPr txBox="1">
            <a:spLocks noGrp="1"/>
          </p:cNvSpPr>
          <p:nvPr>
            <p:ph type="ftr" sz="quarter" idx="9"/>
          </p:nvPr>
        </p:nvSpPr>
        <p:spPr/>
        <p:txBody>
          <a:bodyPr/>
          <a:lstStyle>
            <a:lvl1pPr>
              <a:defRPr/>
            </a:lvl1pPr>
          </a:lstStyle>
          <a:p>
            <a:pPr lvl="0"/>
            <a:endParaRPr lang="it-IT"/>
          </a:p>
        </p:txBody>
      </p:sp>
      <p:sp>
        <p:nvSpPr>
          <p:cNvPr id="7" name="Segnaposto numero diapositiva 6"/>
          <p:cNvSpPr txBox="1">
            <a:spLocks noGrp="1"/>
          </p:cNvSpPr>
          <p:nvPr>
            <p:ph type="sldNum" sz="quarter" idx="8"/>
          </p:nvPr>
        </p:nvSpPr>
        <p:spPr/>
        <p:txBody>
          <a:bodyPr/>
          <a:lstStyle>
            <a:lvl1pPr>
              <a:defRPr/>
            </a:lvl1pPr>
          </a:lstStyle>
          <a:p>
            <a:pPr lvl="0"/>
            <a:fld id="{E03F6CBF-D86C-4672-A91C-59DBE6660463}" type="slidenum">
              <a:t>‹N›</a:t>
            </a:fld>
            <a:endParaRPr lang="it-IT"/>
          </a:p>
        </p:txBody>
      </p:sp>
    </p:spTree>
    <p:extLst>
      <p:ext uri="{BB962C8B-B14F-4D97-AF65-F5344CB8AC3E}">
        <p14:creationId xmlns:p14="http://schemas.microsoft.com/office/powerpoint/2010/main" val="31854710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titolo 1"/>
          <p:cNvSpPr txBox="1">
            <a:spLocks noGrp="1"/>
          </p:cNvSpPr>
          <p:nvPr>
            <p:ph type="title"/>
          </p:nvPr>
        </p:nvSpPr>
        <p:spPr>
          <a:xfrm>
            <a:off x="503998" y="226076"/>
            <a:ext cx="9071643" cy="946440"/>
          </a:xfrm>
          <a:prstGeom prst="rect">
            <a:avLst/>
          </a:prstGeom>
          <a:noFill/>
          <a:ln>
            <a:noFill/>
          </a:ln>
        </p:spPr>
        <p:txBody>
          <a:bodyPr vert="horz" wrap="square" lIns="0" tIns="0" rIns="0" bIns="0" anchor="ctr" anchorCtr="1" compatLnSpc="1">
            <a:noAutofit/>
          </a:bodyPr>
          <a:lstStyle/>
          <a:p>
            <a:pPr lvl="0"/>
            <a:endParaRPr lang="it-IT"/>
          </a:p>
        </p:txBody>
      </p:sp>
      <p:sp>
        <p:nvSpPr>
          <p:cNvPr id="3" name="Segnaposto testo 2"/>
          <p:cNvSpPr txBox="1">
            <a:spLocks noGrp="1"/>
          </p:cNvSpPr>
          <p:nvPr>
            <p:ph type="body" idx="1"/>
          </p:nvPr>
        </p:nvSpPr>
        <p:spPr>
          <a:xfrm>
            <a:off x="503998" y="1326602"/>
            <a:ext cx="9071643" cy="3288237"/>
          </a:xfrm>
          <a:prstGeom prst="rect">
            <a:avLst/>
          </a:prstGeom>
          <a:noFill/>
          <a:ln>
            <a:noFill/>
          </a:ln>
        </p:spPr>
        <p:txBody>
          <a:bodyPr vert="horz" wrap="square" lIns="0" tIns="0" rIns="0" bIns="0" anchor="t" anchorCtr="0" compatLnSpc="1">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txBox="1">
            <a:spLocks noGrp="1"/>
          </p:cNvSpPr>
          <p:nvPr>
            <p:ph type="dt" sz="half" idx="2"/>
          </p:nvPr>
        </p:nvSpPr>
        <p:spPr>
          <a:xfrm>
            <a:off x="503998" y="5165281"/>
            <a:ext cx="2348279" cy="390604"/>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it-IT"/>
          </a:p>
        </p:txBody>
      </p:sp>
      <p:sp>
        <p:nvSpPr>
          <p:cNvPr id="5" name="Segnaposto piè di pagina 4"/>
          <p:cNvSpPr txBox="1">
            <a:spLocks noGrp="1"/>
          </p:cNvSpPr>
          <p:nvPr>
            <p:ph type="ftr" sz="quarter" idx="3"/>
          </p:nvPr>
        </p:nvSpPr>
        <p:spPr>
          <a:xfrm>
            <a:off x="3447361" y="5165281"/>
            <a:ext cx="3194995" cy="390604"/>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Liberation Serif" pitchFamily="18"/>
                <a:ea typeface="Segoe UI" pitchFamily="2"/>
                <a:cs typeface="Tahoma" pitchFamily="2"/>
              </a:defRPr>
            </a:lvl1pPr>
          </a:lstStyle>
          <a:p>
            <a:pPr lvl="0"/>
            <a:endParaRPr lang="it-IT"/>
          </a:p>
        </p:txBody>
      </p:sp>
      <p:sp>
        <p:nvSpPr>
          <p:cNvPr id="6" name="Segnaposto numero diapositiva 5"/>
          <p:cNvSpPr txBox="1">
            <a:spLocks noGrp="1"/>
          </p:cNvSpPr>
          <p:nvPr>
            <p:ph type="sldNum" sz="quarter" idx="4"/>
          </p:nvPr>
        </p:nvSpPr>
        <p:spPr>
          <a:xfrm>
            <a:off x="7227362" y="5165281"/>
            <a:ext cx="2348279" cy="390604"/>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it-IT" sz="1400" b="0" i="0" u="none" strike="noStrike" kern="1200" cap="none" spc="0" baseline="0">
                <a:solidFill>
                  <a:srgbClr val="000000"/>
                </a:solidFill>
                <a:uFillTx/>
                <a:latin typeface="Liberation Serif" pitchFamily="18"/>
                <a:ea typeface="Segoe UI" pitchFamily="2"/>
                <a:cs typeface="Tahoma" pitchFamily="2"/>
              </a:defRPr>
            </a:lvl1pPr>
          </a:lstStyle>
          <a:p>
            <a:pPr lvl="0"/>
            <a:fld id="{1AF1D00B-5915-4399-A959-174048A7FEFA}" type="slidenum">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100000"/>
        </a:lnSpc>
        <a:spcBef>
          <a:spcPts val="0"/>
        </a:spcBef>
        <a:spcAft>
          <a:spcPts val="0"/>
        </a:spcAft>
        <a:buNone/>
        <a:tabLst/>
        <a:defRPr lang="it-IT" sz="4400" b="0" i="0" u="none" strike="noStrike" kern="1200" cap="none" spc="0" baseline="0">
          <a:solidFill>
            <a:srgbClr val="000000"/>
          </a:solidFill>
          <a:highlight>
            <a:scrgbClr r="0" g="0" b="0">
              <a:alpha val="0"/>
            </a:scrgbClr>
          </a:highlight>
          <a:uFillTx/>
          <a:latin typeface="Liberation Sans" pitchFamily="18"/>
          <a:ea typeface="Microsoft YaHei" pitchFamily="2"/>
          <a:cs typeface="Arial" pitchFamily="2"/>
        </a:defRPr>
      </a:lvl1pPr>
    </p:titleStyle>
    <p:bodyStyle>
      <a:lvl1pPr marL="0" marR="0" lvl="0" indent="0" defTabSz="914400" rtl="0" fontAlgn="auto" hangingPunct="0">
        <a:lnSpc>
          <a:spcPct val="100000"/>
        </a:lnSpc>
        <a:spcBef>
          <a:spcPts val="1415"/>
        </a:spcBef>
        <a:spcAft>
          <a:spcPts val="0"/>
        </a:spcAft>
        <a:buNone/>
        <a:tabLst/>
        <a:defRPr lang="it-IT" sz="3200" b="0" i="0" u="none" strike="noStrike" kern="1200" cap="none" spc="0" baseline="0">
          <a:solidFill>
            <a:srgbClr val="000000"/>
          </a:solidFill>
          <a:highlight>
            <a:scrgbClr r="0" g="0" b="0">
              <a:alpha val="0"/>
            </a:scrgbClr>
          </a:highlight>
          <a:uFillTx/>
          <a:latin typeface="Liberation Sans" pitchFamily="18"/>
          <a:ea typeface="Microsoft YaHei" pitchFamily="2"/>
          <a:cs typeface="Arial"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it-IT"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it-IT"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it-IT"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it-IT"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8" y="104397"/>
            <a:ext cx="9071643" cy="1701360"/>
          </a:xfrm>
        </p:spPr>
        <p:txBody>
          <a:bodyPr/>
          <a:lstStyle/>
          <a:p>
            <a:pPr lvl="0"/>
            <a:r>
              <a:rPr lang="it-IT" sz="4000" b="1" i="1">
                <a:effectLst>
                  <a:outerShdw dist="17962" dir="2700000">
                    <a:srgbClr val="000000"/>
                  </a:outerShdw>
                </a:effectLst>
                <a:latin typeface="Liberation Sans" pitchFamily="34"/>
              </a:rPr>
              <a:t>SCUOLA DELL’INFANZIA PARITARIA “MARIA ASSUNTA”</a:t>
            </a:r>
            <a:br>
              <a:rPr lang="it-IT" sz="4000" b="1" i="1">
                <a:effectLst>
                  <a:outerShdw dist="17962" dir="2700000">
                    <a:srgbClr val="000000"/>
                  </a:outerShdw>
                </a:effectLst>
                <a:latin typeface="Liberation Sans" pitchFamily="34"/>
              </a:rPr>
            </a:br>
            <a:r>
              <a:rPr lang="it-IT" sz="4000" b="1" i="1">
                <a:effectLst>
                  <a:outerShdw dist="17962" dir="2700000">
                    <a:srgbClr val="000000"/>
                  </a:outerShdw>
                </a:effectLst>
                <a:latin typeface="Liberation Sans" pitchFamily="34"/>
              </a:rPr>
              <a:t>A.S.2021/2022</a:t>
            </a:r>
          </a:p>
        </p:txBody>
      </p:sp>
      <p:sp>
        <p:nvSpPr>
          <p:cNvPr id="3" name="Sottotitolo 2"/>
          <p:cNvSpPr txBox="1">
            <a:spLocks noGrp="1"/>
          </p:cNvSpPr>
          <p:nvPr>
            <p:ph type="subTitle" idx="4294967295"/>
          </p:nvPr>
        </p:nvSpPr>
        <p:spPr>
          <a:xfrm>
            <a:off x="503998" y="1619996"/>
            <a:ext cx="9071643" cy="2994842"/>
          </a:xfrm>
        </p:spPr>
        <p:txBody>
          <a:bodyPr anchor="ctr" anchorCtr="1"/>
          <a:lstStyle/>
          <a:p>
            <a:pPr lvl="0" algn="ctr"/>
            <a:r>
              <a:rPr lang="it-IT" b="1" i="1"/>
              <a:t>“I bambini hanno sguardo e memoria,</a:t>
            </a:r>
          </a:p>
          <a:p>
            <a:pPr lvl="0" algn="ctr"/>
            <a:r>
              <a:rPr lang="it-IT" b="1" i="1"/>
              <a:t>anche quando sembra </a:t>
            </a:r>
            <a:r>
              <a:rPr lang="it-IT" b="1" i="1">
                <a:latin typeface="Liberation Sans" pitchFamily="34"/>
              </a:rPr>
              <a:t>che</a:t>
            </a:r>
          </a:p>
          <a:p>
            <a:pPr lvl="0" algn="ctr"/>
            <a:r>
              <a:rPr lang="it-IT" b="1" i="1"/>
              <a:t>non osservino”</a:t>
            </a:r>
          </a:p>
          <a:p>
            <a:pPr lvl="0" algn="ctr"/>
            <a:r>
              <a:rPr lang="it-IT" b="1" i="1"/>
              <a:t>(Dacia Maraini)</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pPr lvl="0"/>
            <a:r>
              <a:rPr lang="it-IT"/>
              <a:t>PROGETTO WOW</a:t>
            </a:r>
          </a:p>
        </p:txBody>
      </p:sp>
      <p:sp>
        <p:nvSpPr>
          <p:cNvPr id="3" name="Segnaposto testo 2"/>
          <p:cNvSpPr txBox="1">
            <a:spLocks noGrp="1"/>
          </p:cNvSpPr>
          <p:nvPr>
            <p:ph type="body" idx="4294967295"/>
          </p:nvPr>
        </p:nvSpPr>
        <p:spPr/>
        <p:txBody>
          <a:bodyPr/>
          <a:lstStyle/>
          <a:p>
            <a:pPr lvl="0"/>
            <a:r>
              <a:rPr lang="it-IT"/>
              <a:t>Questo progetto è a cura di esperti esterni che grazie ad attività mirate, fa vivere ai bambini un esperienza diversa dalla “classica” attività in aula.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39998" y="284396"/>
            <a:ext cx="9071643" cy="1250277"/>
          </a:xfrm>
        </p:spPr>
        <p:txBody>
          <a:bodyPr/>
          <a:lstStyle/>
          <a:p>
            <a:pPr lvl="0"/>
            <a:r>
              <a:rPr lang="it-IT"/>
              <a:t>PROGETTO SICUREZZA, PRIMO SOCCORSO ED ED. STRADALE</a:t>
            </a:r>
          </a:p>
        </p:txBody>
      </p:sp>
      <p:sp>
        <p:nvSpPr>
          <p:cNvPr id="3" name="Segnaposto testo 2"/>
          <p:cNvSpPr txBox="1">
            <a:spLocks noGrp="1"/>
          </p:cNvSpPr>
          <p:nvPr>
            <p:ph type="body" idx="4294967295"/>
          </p:nvPr>
        </p:nvSpPr>
        <p:spPr>
          <a:xfrm>
            <a:off x="503998" y="1619996"/>
            <a:ext cx="9071643" cy="3288237"/>
          </a:xfrm>
        </p:spPr>
        <p:txBody>
          <a:bodyPr/>
          <a:lstStyle/>
          <a:p>
            <a:pPr lvl="0"/>
            <a:r>
              <a:rPr lang="it-IT"/>
              <a:t>Il progetto nasce con lo scopo di aiutare i bambini ad essere prudenti ed aiutarli ad essere in grado di affrontare senza paura situazioni che rendono necessario lasciare velocemente gli ambienti scolastici.</a:t>
            </a:r>
          </a:p>
          <a:p>
            <a:pPr lvl="0"/>
            <a:r>
              <a:rPr lang="it-IT"/>
              <a:t>Per il primo soccorso, il progetto prevede un incontro con i volontari del 118, i quali mostrano ai bambini che cosa fanno e mostrando loro l’ambulanza.</a:t>
            </a:r>
          </a:p>
          <a:p>
            <a:pPr lvl="0"/>
            <a:r>
              <a:rPr lang="it-IT"/>
              <a:t>A causa dell’emergenza Covid e alle normative in atto, non sappiamo se e quando il progetto partirà; in caso di cambiamenti, sarà nostra cura avvertire le famiglie.</a:t>
            </a:r>
          </a:p>
          <a:p>
            <a:pPr lvl="0"/>
            <a:endParaRPr lang="it-IT"/>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pPr lvl="0"/>
            <a:r>
              <a:rPr lang="it-IT"/>
              <a:t>LE FESTE</a:t>
            </a:r>
          </a:p>
        </p:txBody>
      </p:sp>
      <p:sp>
        <p:nvSpPr>
          <p:cNvPr id="3" name="Segnaposto testo 2"/>
          <p:cNvSpPr txBox="1">
            <a:spLocks noGrp="1"/>
          </p:cNvSpPr>
          <p:nvPr>
            <p:ph type="body" idx="4294967295"/>
          </p:nvPr>
        </p:nvSpPr>
        <p:spPr/>
        <p:txBody>
          <a:bodyPr/>
          <a:lstStyle/>
          <a:p>
            <a:pPr lvl="0"/>
            <a:r>
              <a:rPr lang="it-IT"/>
              <a:t>Le feste e gli incontri con le famiglie sono momenti molto importanti, in quanto si rafforzano e solidificano i rapporti tra i bambini, le famiglie e le insegnanti.</a:t>
            </a:r>
          </a:p>
          <a:p>
            <a:pPr lvl="0"/>
            <a:r>
              <a:rPr lang="it-IT"/>
              <a:t>Purtroppo, a causa dell’emergenza Covid questi momenti di ritrovo sono stati sostituiti con un incontro individuale famiglia-insegnanti, un occasione di confronto e per scambiarsi gli auguri di Natale.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endParaRPr lang="it-IT"/>
          </a:p>
        </p:txBody>
      </p:sp>
      <p:sp>
        <p:nvSpPr>
          <p:cNvPr id="3" name="Segnaposto testo 2"/>
          <p:cNvSpPr txBox="1">
            <a:spLocks noGrp="1"/>
          </p:cNvSpPr>
          <p:nvPr>
            <p:ph type="body" idx="4294967295"/>
          </p:nvPr>
        </p:nvSpPr>
        <p:spPr/>
        <p:txBody>
          <a:bodyPr/>
          <a:lstStyle/>
          <a:p>
            <a:endParaRPr lang="it-IT"/>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pPr lvl="0"/>
            <a:r>
              <a:rPr lang="it-IT">
                <a:solidFill>
                  <a:srgbClr val="2A6099"/>
                </a:solidFill>
              </a:rPr>
              <a:t>ACCOGLIENZA</a:t>
            </a:r>
          </a:p>
        </p:txBody>
      </p:sp>
      <p:sp>
        <p:nvSpPr>
          <p:cNvPr id="3" name="Segnaposto testo 2"/>
          <p:cNvSpPr txBox="1">
            <a:spLocks noGrp="1"/>
          </p:cNvSpPr>
          <p:nvPr>
            <p:ph type="body" idx="4294967295"/>
          </p:nvPr>
        </p:nvSpPr>
        <p:spPr/>
        <p:txBody>
          <a:bodyPr/>
          <a:lstStyle/>
          <a:p>
            <a:pPr lvl="0">
              <a:lnSpc>
                <a:spcPct val="80000"/>
              </a:lnSpc>
            </a:pPr>
            <a:r>
              <a:rPr lang="it-IT" sz="1500" b="1">
                <a:solidFill>
                  <a:srgbClr val="666666"/>
                </a:solidFill>
              </a:rPr>
              <a:t>I primi giorni di scuola segnano per i bimbi e le loro famiglie l’inizio di un momento molto importante, ricco di attesa ma anche di timori. L’accoglienza e l’inserimento costituiscono l’essenza stessa dell’esperienza educativa e gettano le basi per le future relazioni e l’inizio del cammino scolastico. Questo momento facilita il processo di “separazione” del bambino dalla famiglia e fortifica il processo di “distanziamento”, fondamentale e propedeutico all’avvio del processo di socializzazione.</a:t>
            </a:r>
          </a:p>
          <a:p>
            <a:pPr lvl="0">
              <a:lnSpc>
                <a:spcPct val="80000"/>
              </a:lnSpc>
            </a:pPr>
            <a:r>
              <a:rPr lang="it-IT" sz="1500" b="1">
                <a:solidFill>
                  <a:srgbClr val="666666"/>
                </a:solidFill>
              </a:rPr>
              <a:t>La Scuola dell’Infanzia favorisce con azioni concrete l’accoglienza dei bambini, delle bambine e delle loro famiglie in un ambiente dove l’ascolto e l’apertura alla relazione sono valori fondamentali; si mira a favorire una relazione di reciproca responsabilità tra genitori e insegnanti fondata sulla condivisione di un progetto comune.</a:t>
            </a:r>
          </a:p>
          <a:p>
            <a:pPr lvl="0">
              <a:lnSpc>
                <a:spcPct val="80000"/>
              </a:lnSpc>
            </a:pPr>
            <a:r>
              <a:rPr lang="it-IT" sz="1500" b="1">
                <a:solidFill>
                  <a:srgbClr val="666666"/>
                </a:solidFill>
              </a:rPr>
              <a:t>Come libro ponte è stato utilizzato “Serenata al chiaro di luna”, testo scelto per la continuità nido infanzia, che è stato letto in sezione nel primo periodo di inserimento.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p>
            <a:pPr lvl="0"/>
            <a:r>
              <a:rPr lang="it-IT">
                <a:solidFill>
                  <a:srgbClr val="3FAF46"/>
                </a:solidFill>
              </a:rPr>
              <a:t>PREMESSA</a:t>
            </a:r>
          </a:p>
        </p:txBody>
      </p:sp>
      <p:sp>
        <p:nvSpPr>
          <p:cNvPr id="3" name="CasellaDiTesto 2"/>
          <p:cNvSpPr txBox="1"/>
          <p:nvPr/>
        </p:nvSpPr>
        <p:spPr>
          <a:xfrm>
            <a:off x="573840" y="1660321"/>
            <a:ext cx="9012244" cy="2905917"/>
          </a:xfrm>
          <a:prstGeom prst="rect">
            <a:avLst/>
          </a:prstGeom>
          <a:noFill/>
          <a:ln cap="flat">
            <a:noFill/>
          </a:ln>
        </p:spPr>
        <p:txBody>
          <a:bodyPr vert="horz" wrap="none" lIns="90004" tIns="44997" rIns="90004" bIns="44997" anchor="t" anchorCtr="0" compatLnSpc="0">
            <a:no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endParaRPr lang="it-IT" sz="1800" b="0" i="0" u="none" strike="noStrike" kern="1200" cap="none" spc="0" baseline="0">
              <a:solidFill>
                <a:srgbClr val="E16173"/>
              </a:solidFill>
              <a:uFillTx/>
              <a:latin typeface="Liberation Sans" pitchFamily="18"/>
              <a:ea typeface="Microsoft YaHei" pitchFamily="2"/>
              <a:cs typeface="Arial" pitchFamily="2"/>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endParaRPr lang="it-IT" sz="1800" b="0" i="0" u="none" strike="noStrike" kern="1200" cap="none" spc="0" baseline="0">
              <a:solidFill>
                <a:srgbClr val="E16173"/>
              </a:solidFill>
              <a:uFillTx/>
              <a:latin typeface="Liberation Sans" pitchFamily="18"/>
              <a:ea typeface="Microsoft YaHei" pitchFamily="2"/>
              <a:cs typeface="Arial" pitchFamily="2"/>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La Scuola dell’Infanzia “Maria Assunta” è il luogo dove i bambini e le bambine imparano</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ad orientare e sviluppare le proprie personalità ed a sviluppare autonomie.</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In questo contesto educativo, la centralità del bambino è fondamentale ed è al centro</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dell’azione educativa in ogni suo aspetto: cognitivo, corporeo, affettivo, relazionale,</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Estetico,etico, religioso e spirituale (Indicazioni nazionali settembre 2012).</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Le proposte attuate hanno la finalità di promuovere la relazione tra i bambini,</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Sostenendo la condivisione delle proposte.</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I bambini vengono guidati a comprendere quanto sia prezioso, unico e fondamentale,</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E16173"/>
                </a:solidFill>
                <a:uFillTx/>
              </a:defRPr>
            </a:pPr>
            <a:r>
              <a:rPr lang="it-IT" sz="1800" b="0" i="0" u="none" strike="noStrike" kern="1200" cap="none" spc="0" baseline="0">
                <a:solidFill>
                  <a:srgbClr val="000000"/>
                </a:solidFill>
                <a:uFillTx/>
                <a:latin typeface="Liberation Sans" pitchFamily="18"/>
                <a:ea typeface="Microsoft YaHei" pitchFamily="2"/>
                <a:cs typeface="Arial" pitchFamily="2"/>
              </a:rPr>
              <a:t>Ma nello stesso tempo anche che fa parte di una società.</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pPr lvl="0"/>
            <a:r>
              <a:rPr lang="it-IT">
                <a:solidFill>
                  <a:srgbClr val="FF8000"/>
                </a:solidFill>
              </a:rPr>
              <a:t>ANALISI DELLA SEZIONE</a:t>
            </a:r>
          </a:p>
        </p:txBody>
      </p:sp>
      <p:sp>
        <p:nvSpPr>
          <p:cNvPr id="3" name="Segnaposto testo 2"/>
          <p:cNvSpPr txBox="1">
            <a:spLocks noGrp="1"/>
          </p:cNvSpPr>
          <p:nvPr>
            <p:ph type="body" idx="4294967295"/>
          </p:nvPr>
        </p:nvSpPr>
        <p:spPr/>
        <p:txBody>
          <a:bodyPr/>
          <a:lstStyle/>
          <a:p>
            <a:pPr lvl="0"/>
            <a:r>
              <a:rPr lang="it-IT"/>
              <a:t>La sezione Margherite e Tulipani accoglie 21 bambini: 14 di 3 anni e 7 di 4 anni, di cui 14 sono maschi e 7 femmine.</a:t>
            </a:r>
          </a:p>
          <a:p>
            <a:pPr lvl="0"/>
            <a:r>
              <a:rPr lang="it-IT"/>
              <a:t>L’insegnante di sezione è Federica Ghidoni, affiancata in alcuni momenti dall’insegnante part-time Emanuela Marku.</a:t>
            </a:r>
          </a:p>
          <a:p>
            <a:pPr lvl="0"/>
            <a:r>
              <a:rPr lang="it-IT"/>
              <a:t>Gli spazi della sezione sono organizzati in angoli, con una cucina, la libreria, le costruzioni, le macchinine ed i giochi da tavolo a cui i bimbi hanno libero accesso nei momenti di gioco libero.</a:t>
            </a:r>
          </a:p>
          <a:p>
            <a:pPr lvl="0"/>
            <a:r>
              <a:rPr lang="it-IT"/>
              <a:t>Gli spazi del gioco  e delle attività sono sistemati vicino al ripiano dove i bimbi hanno il loro materiale scolastico.</a:t>
            </a:r>
          </a:p>
          <a:p>
            <a:pPr lvl="0"/>
            <a:r>
              <a:rPr lang="it-IT"/>
              <a:t>La giornata è così organizzata: accoglienza, gioco libero, bagno, colazione, attività, gioco libero, bagno, pranzo, bagno, riposo, bagno, merenda ed uscita.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8" y="74157"/>
            <a:ext cx="9071643" cy="1250277"/>
          </a:xfrm>
        </p:spPr>
        <p:txBody>
          <a:bodyPr/>
          <a:lstStyle/>
          <a:p>
            <a:pPr lvl="0"/>
            <a:r>
              <a:rPr lang="it-IT">
                <a:solidFill>
                  <a:srgbClr val="808080"/>
                </a:solidFill>
              </a:rPr>
              <a:t>Progetto Didattico</a:t>
            </a:r>
            <a:br>
              <a:rPr lang="it-IT">
                <a:solidFill>
                  <a:srgbClr val="808080"/>
                </a:solidFill>
              </a:rPr>
            </a:br>
            <a:r>
              <a:rPr lang="it-IT">
                <a:solidFill>
                  <a:srgbClr val="808080"/>
                </a:solidFill>
              </a:rPr>
              <a:t>I 4 ELEMENTI</a:t>
            </a:r>
          </a:p>
        </p:txBody>
      </p:sp>
      <p:sp>
        <p:nvSpPr>
          <p:cNvPr id="3" name="Segnaposto testo 2"/>
          <p:cNvSpPr txBox="1">
            <a:spLocks noGrp="1"/>
          </p:cNvSpPr>
          <p:nvPr>
            <p:ph type="body" idx="4294967295"/>
          </p:nvPr>
        </p:nvSpPr>
        <p:spPr/>
        <p:txBody>
          <a:bodyPr/>
          <a:lstStyle/>
          <a:p>
            <a:pPr lvl="0"/>
            <a:r>
              <a:rPr lang="it-IT"/>
              <a:t>La programmazione annuale ha come riferimento le Indicazioni Nazionali, dove vengono definite le finalità che la Scuola dell’Infanzia è chiamata a promuovere: lo sviluppo dell’identità, dell’autonomia e delle competenze.</a:t>
            </a:r>
          </a:p>
          <a:p>
            <a:pPr lvl="0"/>
            <a:r>
              <a:rPr lang="it-IT"/>
              <a:t>Vengono toccati tutti i campi d’esperienza: i discorsi e le parole, la conoscenza del mondo, il sé e l’altro, immagini, suoni e colori ed il corpo e movimento.</a:t>
            </a:r>
          </a:p>
          <a:p>
            <a:pPr lvl="0"/>
            <a:r>
              <a:rPr lang="it-IT"/>
              <a:t>La programmazione verterà sulla natura, improntata sulla scoperta dei 4 elementi naturali: terra, acqua, fuoco e vento.</a:t>
            </a:r>
          </a:p>
          <a:p>
            <a:pPr lvl="0"/>
            <a:r>
              <a:rPr lang="it-IT"/>
              <a:t>Ad ogni elemento è associata una stagione: autunno-aria, inverno-acqua, primavera-terra ed estate-fuoco.</a:t>
            </a:r>
          </a:p>
          <a:p>
            <a:pPr lvl="0"/>
            <a:endParaRPr lang="it-IT"/>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pPr lvl="0"/>
            <a:r>
              <a:rPr lang="it-IT">
                <a:solidFill>
                  <a:srgbClr val="C9211E"/>
                </a:solidFill>
              </a:rPr>
              <a:t>PROGETTO RELIGIONE</a:t>
            </a:r>
          </a:p>
        </p:txBody>
      </p:sp>
      <p:sp>
        <p:nvSpPr>
          <p:cNvPr id="3" name="Segnaposto testo 2"/>
          <p:cNvSpPr txBox="1">
            <a:spLocks noGrp="1"/>
          </p:cNvSpPr>
          <p:nvPr>
            <p:ph type="body" idx="4294967295"/>
          </p:nvPr>
        </p:nvSpPr>
        <p:spPr/>
        <p:txBody>
          <a:bodyPr/>
          <a:lstStyle/>
          <a:p>
            <a:pPr lvl="0"/>
            <a:r>
              <a:rPr lang="it-IT"/>
              <a:t>Il progetto di religione verrà svolto dall’insegnante di sezione e tratteremo i temi religiosi principali quali il Natale, Pasqua e la vita dei Santi più importanti (San Francesco, San Martino...)e più in dettaglio, la vita di Gesù, dando uno sguardo alla sua infanzia ed alla sua famiglia, facendo un confronto con quella dei bambini.</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lstStyle/>
          <a:p>
            <a:pPr lvl="0"/>
            <a:r>
              <a:rPr lang="it-IT">
                <a:solidFill>
                  <a:srgbClr val="3465A4"/>
                </a:solidFill>
              </a:rPr>
              <a:t>PROGETTO MUSICA</a:t>
            </a:r>
          </a:p>
        </p:txBody>
      </p:sp>
      <p:sp>
        <p:nvSpPr>
          <p:cNvPr id="3" name="Segnaposto testo 2"/>
          <p:cNvSpPr txBox="1">
            <a:spLocks noGrp="1"/>
          </p:cNvSpPr>
          <p:nvPr>
            <p:ph type="body" idx="4294967295"/>
          </p:nvPr>
        </p:nvSpPr>
        <p:spPr/>
        <p:txBody>
          <a:bodyPr/>
          <a:lstStyle/>
          <a:p>
            <a:pPr lvl="0"/>
            <a:r>
              <a:rPr lang="it-IT"/>
              <a:t>La musica è una fonte preziosa di stimoli e proprio per questo motivo che alla Scuola dell’Infanzia è fondamentale l’educazione al suono e la stimolazione acustica, in quanto permettono al bambino i scoprire suoni e rumori della realtà circostante.</a:t>
            </a:r>
          </a:p>
          <a:p>
            <a:pPr lvl="0"/>
            <a:r>
              <a:rPr lang="it-IT"/>
              <a:t>Il progetto di musica sarà svolto dalla maestra Sara della Fondazione Scuola di Musica “Andreoli” di Mirandola.</a:t>
            </a:r>
          </a:p>
          <a:p>
            <a:pPr lvl="0"/>
            <a:r>
              <a:rPr lang="it-IT"/>
              <a:t>Gli incontri si svolgeranno a cadenza settimanale, da marzo a maggio, per un totale di 10 incontri.</a:t>
            </a:r>
          </a:p>
          <a:p>
            <a:pPr lvl="0"/>
            <a:r>
              <a:rPr lang="it-IT"/>
              <a:t>Il progetto “Rillifrullini” avrà la doppia funzione di stimolare i bambini alla visione del riciclo e dell’invenzione creativa di strumenti musicali, costruiti recuperando svariati materiali.</a:t>
            </a:r>
          </a:p>
          <a:p>
            <a:pPr lvl="0"/>
            <a:r>
              <a:rPr lang="it-IT"/>
              <a:t>I bambini avranno la possibilità di giocare con i materiali per arrivare a scegliere le parti più sonore e creare così tutti insieme una banda musicale. Il progetto ha come obiettivo lo sviluppo, nel bambino, del senso di appartenenza ad un gruppo, in quanto ogni strumento avrà il suo ruolo fondamentale all’interno del gruppo stesso, in relazione musicale con gli altri.</a:t>
            </a:r>
          </a:p>
          <a:p>
            <a:pPr lvl="0"/>
            <a:r>
              <a:rPr lang="it-IT"/>
              <a:t>Alla fine ci sarà una performance musicale della nostra piccola “banda” a conclusione del progetto.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pPr lvl="0"/>
            <a:r>
              <a:rPr lang="it-IT">
                <a:solidFill>
                  <a:srgbClr val="FFFFFF"/>
                </a:solidFill>
              </a:rPr>
              <a:t>PROGETTO ORTO</a:t>
            </a:r>
          </a:p>
        </p:txBody>
      </p:sp>
      <p:sp>
        <p:nvSpPr>
          <p:cNvPr id="3" name="Segnaposto testo 2"/>
          <p:cNvSpPr txBox="1">
            <a:spLocks noGrp="1"/>
          </p:cNvSpPr>
          <p:nvPr>
            <p:ph type="body" idx="4294967295"/>
          </p:nvPr>
        </p:nvSpPr>
        <p:spPr/>
        <p:txBody>
          <a:bodyPr/>
          <a:lstStyle/>
          <a:p>
            <a:pPr lvl="0"/>
            <a:r>
              <a:rPr lang="it-IT">
                <a:solidFill>
                  <a:srgbClr val="443205"/>
                </a:solidFill>
              </a:rPr>
              <a:t>Questo progetto viene ad inserirsi all’interno della progettazione annuale legato alla stagione primaverile, quando con i bambini tratteremo l’elemento terra.</a:t>
            </a:r>
          </a:p>
          <a:p>
            <a:pPr lvl="0"/>
            <a:r>
              <a:rPr lang="it-IT">
                <a:solidFill>
                  <a:srgbClr val="443205"/>
                </a:solidFill>
              </a:rPr>
              <a:t>Insieme ai bambini realizzeremo dei piccoli orti in cassetta, che i bambini  potranno portare a casa, per poter continuare a vedere il ciclo vitale delle piante e per responsabilizzarli nella cura della natura.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olo 1"/>
          <p:cNvSpPr txBox="1">
            <a:spLocks noGrp="1"/>
          </p:cNvSpPr>
          <p:nvPr>
            <p:ph type="title" idx="4294967295"/>
          </p:nvPr>
        </p:nvSpPr>
        <p:spPr/>
        <p:txBody>
          <a:bodyPr>
            <a:spAutoFit/>
          </a:bodyPr>
          <a:lstStyle/>
          <a:p>
            <a:pPr lvl="0"/>
            <a:r>
              <a:rPr lang="it-IT"/>
              <a:t>PROGETTO MOTORIA</a:t>
            </a:r>
          </a:p>
        </p:txBody>
      </p:sp>
      <p:sp>
        <p:nvSpPr>
          <p:cNvPr id="3" name="Segnaposto testo 2"/>
          <p:cNvSpPr txBox="1">
            <a:spLocks noGrp="1"/>
          </p:cNvSpPr>
          <p:nvPr>
            <p:ph type="body" idx="4294967295"/>
          </p:nvPr>
        </p:nvSpPr>
        <p:spPr/>
        <p:txBody>
          <a:bodyPr/>
          <a:lstStyle/>
          <a:p>
            <a:pPr lvl="0"/>
            <a:r>
              <a:rPr lang="it-IT"/>
              <a:t>Il movimento è fondamentale per l’essere umano, in modo particolare i bambini.</a:t>
            </a:r>
          </a:p>
          <a:p>
            <a:pPr lvl="0"/>
            <a:r>
              <a:rPr lang="it-IT"/>
              <a:t>Attraverso il corpo, i bambini acquisiscono le nozioni di spazio-tempo, i principi basilari dell’ordine e della misura, arricchiscono il linguaggio verbale e non verbale ed entrano in modo diretto in contatto con il proprio corpo e con quello degli altri.</a:t>
            </a:r>
          </a:p>
          <a:p>
            <a:pPr lvl="0"/>
            <a:r>
              <a:rPr lang="it-IT"/>
              <a:t>Imparano a riconoscere e denominare le varie parti del corpo, ad orientarsi nello spazio ed interiorizzare i concetti spaziali (sotto-sopra, alto-basso, grande-piccolo, davanti-dietro.</a:t>
            </a:r>
          </a:p>
          <a:p>
            <a:pPr lvl="0"/>
            <a:r>
              <a:rPr lang="it-IT"/>
              <a:t>Attraverso giochi motori, i bambini interiorizzano le regole ed imparano gli schemi motori di base (saltare, camminare, correre, strisciare, rotolarsi…).</a:t>
            </a:r>
          </a:p>
          <a:p>
            <a:pPr lvl="0"/>
            <a:r>
              <a:rPr lang="it-IT"/>
              <a:t>Giocare e fare giochi di movimento è importante oltre che per lo sviluppo motorio, anche per quello cognitivo, per la loro crescita mentale e per l’apprendimento.</a:t>
            </a:r>
          </a:p>
          <a:p>
            <a:pPr lvl="0"/>
            <a:r>
              <a:rPr lang="it-IT"/>
              <a:t>Il progetto sarà curato dalle insegnanti di sezione.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Predefinit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1242</Words>
  <Application>Microsoft Office PowerPoint</Application>
  <PresentationFormat>Widescreen</PresentationFormat>
  <Paragraphs>73</Paragraphs>
  <Slides>13</Slides>
  <Notes>13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13</vt:i4>
      </vt:variant>
    </vt:vector>
  </HeadingPairs>
  <TitlesOfParts>
    <vt:vector size="21" baseType="lpstr">
      <vt:lpstr>Microsoft YaHei</vt:lpstr>
      <vt:lpstr>Arial</vt:lpstr>
      <vt:lpstr>Calibri</vt:lpstr>
      <vt:lpstr>Liberation Sans</vt:lpstr>
      <vt:lpstr>Liberation Serif</vt:lpstr>
      <vt:lpstr>Segoe UI</vt:lpstr>
      <vt:lpstr>Tahoma</vt:lpstr>
      <vt:lpstr>Predefinito</vt:lpstr>
      <vt:lpstr>SCUOLA DELL’INFANZIA PARITARIA “MARIA ASSUNTA” A.S.2021/2022</vt:lpstr>
      <vt:lpstr>ACCOGLIENZA</vt:lpstr>
      <vt:lpstr>PREMESSA</vt:lpstr>
      <vt:lpstr>ANALISI DELLA SEZIONE</vt:lpstr>
      <vt:lpstr>Progetto Didattico I 4 ELEMENTI</vt:lpstr>
      <vt:lpstr>PROGETTO RELIGIONE</vt:lpstr>
      <vt:lpstr>PROGETTO MUSICA</vt:lpstr>
      <vt:lpstr>PROGETTO ORTO</vt:lpstr>
      <vt:lpstr>PROGETTO MOTORIA</vt:lpstr>
      <vt:lpstr>PROGETTO WOW</vt:lpstr>
      <vt:lpstr>PROGETTO SICUREZZA, PRIMO SOCCORSO ED ED. STRADALE</vt:lpstr>
      <vt:lpstr>LE FESTE</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SCUOLA DELL’INFANZIA PARITARIA “MARIA ASSUNTA” A.S.2021/2022</dc:title>
  <dc:creator>rossella</dc:creator>
  <cp:lastModifiedBy>rossella</cp:lastModifiedBy>
  <cp:revision>5</cp:revision>
  <dcterms:created xsi:type="dcterms:W3CDTF">2021-10-24T14:47:31Z</dcterms:created>
  <dcterms:modified xsi:type="dcterms:W3CDTF">2022-11-24T09:55:21Z</dcterms:modified>
</cp:coreProperties>
</file>